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6" r:id="rId7"/>
    <p:sldId id="262" r:id="rId8"/>
    <p:sldId id="264" r:id="rId9"/>
    <p:sldId id="265" r:id="rId10"/>
    <p:sldId id="263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D911-EFB4-4DDC-BEA9-11F5D6A49781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4EE2D2-7425-41DC-8CB5-6E8073836B98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D911-EFB4-4DDC-BEA9-11F5D6A49781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4EE2D2-7425-41DC-8CB5-6E8073836B98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D911-EFB4-4DDC-BEA9-11F5D6A49781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4EE2D2-7425-41DC-8CB5-6E8073836B98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D911-EFB4-4DDC-BEA9-11F5D6A49781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4EE2D2-7425-41DC-8CB5-6E8073836B98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D911-EFB4-4DDC-BEA9-11F5D6A49781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4EE2D2-7425-41DC-8CB5-6E8073836B98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D911-EFB4-4DDC-BEA9-11F5D6A49781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4EE2D2-7425-41DC-8CB5-6E8073836B98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D911-EFB4-4DDC-BEA9-11F5D6A49781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4EE2D2-7425-41DC-8CB5-6E8073836B98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D911-EFB4-4DDC-BEA9-11F5D6A49781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4EE2D2-7425-41DC-8CB5-6E8073836B98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D911-EFB4-4DDC-BEA9-11F5D6A49781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4EE2D2-7425-41DC-8CB5-6E8073836B98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D911-EFB4-4DDC-BEA9-11F5D6A49781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EE2D2-7425-41DC-8CB5-6E8073836B9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D911-EFB4-4DDC-BEA9-11F5D6A49781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EE2D2-7425-41DC-8CB5-6E8073836B9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322FD911-EFB4-4DDC-BEA9-11F5D6A49781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9C4EE2D2-7425-41DC-8CB5-6E8073836B98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istvanova.mirka@gmail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60648"/>
            <a:ext cx="8808153" cy="2081926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395536" y="2491394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k-SK" sz="4400" b="1" dirty="0" smtClean="0">
                <a:solidFill>
                  <a:srgbClr val="00B050"/>
                </a:solidFill>
                <a:latin typeface="Harrington" pitchFamily="82" charset="0"/>
              </a:rPr>
              <a:t>ZŠ s MŠ Krivany</a:t>
            </a:r>
          </a:p>
          <a:p>
            <a:pPr algn="ctr"/>
            <a:r>
              <a:rPr lang="sk-SK" sz="2800" b="1" dirty="0" smtClean="0">
                <a:solidFill>
                  <a:srgbClr val="FFFF00"/>
                </a:solidFill>
                <a:latin typeface="Harrington" pitchFamily="82" charset="0"/>
              </a:rPr>
              <a:t>Štvrtok  (15. 10. 2015)</a:t>
            </a:r>
          </a:p>
          <a:p>
            <a:pPr algn="ctr"/>
            <a:r>
              <a:rPr lang="sk-SK" sz="2800" b="1" dirty="0" smtClean="0">
                <a:solidFill>
                  <a:srgbClr val="FFFF00"/>
                </a:solidFill>
                <a:latin typeface="Harrington" pitchFamily="82" charset="0"/>
              </a:rPr>
              <a:t>Vyhlásená denná téma:</a:t>
            </a:r>
            <a:endParaRPr lang="sk-SK" sz="2800" b="1" dirty="0">
              <a:solidFill>
                <a:srgbClr val="FFFF00"/>
              </a:solidFill>
              <a:latin typeface="Harrington" pitchFamily="82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sk-SK" sz="2800" dirty="0"/>
              <a:t>Cukry - prečo sú dôležitou súčasťou výživy. </a:t>
            </a:r>
            <a:endParaRPr lang="sk-SK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sk-SK" sz="2800" dirty="0" smtClean="0"/>
              <a:t>Niečo </a:t>
            </a:r>
            <a:r>
              <a:rPr lang="sk-SK" sz="2800" dirty="0"/>
              <a:t>zaujímavé o mede.</a:t>
            </a:r>
            <a:endParaRPr lang="sk-SK" sz="2800" b="1" dirty="0" smtClean="0">
              <a:solidFill>
                <a:srgbClr val="FF0000"/>
              </a:solidFill>
              <a:latin typeface="Harrington" pitchFamily="82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1" y="2492896"/>
            <a:ext cx="4127633" cy="2304256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82868" y="4996283"/>
            <a:ext cx="1175305" cy="145834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7536" y="4991075"/>
            <a:ext cx="2476708" cy="146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50891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251520" y="404664"/>
            <a:ext cx="5004896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800" b="1" dirty="0" smtClean="0">
                <a:solidFill>
                  <a:srgbClr val="FFFF00"/>
                </a:solidFill>
                <a:latin typeface="Harrington" pitchFamily="82" charset="0"/>
              </a:rPr>
              <a:t>Zoznam uskutočnených aktivít:</a:t>
            </a:r>
          </a:p>
          <a:p>
            <a:endParaRPr lang="sk-SK" sz="2800" b="1" dirty="0">
              <a:solidFill>
                <a:srgbClr val="FFFF00"/>
              </a:solidFill>
              <a:latin typeface="Harrington" pitchFamily="82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sk-SK" sz="2800" b="1" dirty="0" smtClean="0">
                <a:solidFill>
                  <a:srgbClr val="FFFF00"/>
                </a:solidFill>
                <a:latin typeface="Harrington" pitchFamily="82" charset="0"/>
              </a:rPr>
              <a:t>Prvácky medík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k-SK" sz="2800" b="1" dirty="0" smtClean="0">
                <a:solidFill>
                  <a:srgbClr val="FFFF00"/>
                </a:solidFill>
                <a:latin typeface="Harrington" pitchFamily="82" charset="0"/>
              </a:rPr>
              <a:t>Tanec Čmeliakov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k-SK" sz="2800" b="1" dirty="0" smtClean="0">
                <a:solidFill>
                  <a:srgbClr val="FFFF00"/>
                </a:solidFill>
                <a:latin typeface="Harrington" pitchFamily="82" charset="0"/>
              </a:rPr>
              <a:t>Včelia práca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k-SK" sz="2800" b="1" dirty="0" smtClean="0">
                <a:solidFill>
                  <a:srgbClr val="FFFF00"/>
                </a:solidFill>
                <a:latin typeface="Harrington" pitchFamily="82" charset="0"/>
              </a:rPr>
              <a:t>Usilovné včielky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2420888"/>
            <a:ext cx="3111996" cy="282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22349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395536" y="404664"/>
            <a:ext cx="2492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800" b="1" dirty="0" smtClean="0">
                <a:solidFill>
                  <a:srgbClr val="FFFF00"/>
                </a:solidFill>
                <a:latin typeface="Harrington" pitchFamily="82" charset="0"/>
              </a:rPr>
              <a:t>Prvácky medík</a:t>
            </a:r>
          </a:p>
        </p:txBody>
      </p:sp>
      <p:sp>
        <p:nvSpPr>
          <p:cNvPr id="3" name="BlokTextu 2"/>
          <p:cNvSpPr txBox="1"/>
          <p:nvPr/>
        </p:nvSpPr>
        <p:spPr>
          <a:xfrm>
            <a:off x="3315040" y="404664"/>
            <a:ext cx="52894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 smtClean="0">
                <a:solidFill>
                  <a:srgbClr val="00B050"/>
                </a:solidFill>
                <a:latin typeface="Harrington" pitchFamily="82" charset="0"/>
              </a:rPr>
              <a:t>Prváci vytvárali krásne medíky, ktoré sú akousi knihou, ako včely vyrábajú med a aká je ich práca.</a:t>
            </a:r>
            <a:endParaRPr lang="sk-SK" sz="2800" b="1" dirty="0">
              <a:solidFill>
                <a:srgbClr val="00B050"/>
              </a:solidFill>
              <a:latin typeface="Harrington" pitchFamily="82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2220546"/>
            <a:ext cx="3491880" cy="209512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6177" y="923336"/>
            <a:ext cx="1931707" cy="115902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7944" y="2636912"/>
            <a:ext cx="4774396" cy="316835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6024" y="4717344"/>
            <a:ext cx="3527376" cy="188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22349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4221088"/>
            <a:ext cx="3772205" cy="2263323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380969"/>
            <a:ext cx="7704856" cy="346328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3933056"/>
            <a:ext cx="45720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22349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323528" y="260648"/>
            <a:ext cx="28552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800" b="1" dirty="0" smtClean="0">
                <a:solidFill>
                  <a:srgbClr val="FFFF00"/>
                </a:solidFill>
                <a:latin typeface="Harrington" pitchFamily="82" charset="0"/>
              </a:rPr>
              <a:t>Tanec Čmeliakov</a:t>
            </a:r>
          </a:p>
        </p:txBody>
      </p:sp>
      <p:sp>
        <p:nvSpPr>
          <p:cNvPr id="3" name="BlokTextu 2"/>
          <p:cNvSpPr txBox="1"/>
          <p:nvPr/>
        </p:nvSpPr>
        <p:spPr>
          <a:xfrm>
            <a:off x="539552" y="908720"/>
            <a:ext cx="3312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smtClean="0">
                <a:solidFill>
                  <a:srgbClr val="00B050"/>
                </a:solidFill>
                <a:latin typeface="Harrington" pitchFamily="82" charset="0"/>
              </a:rPr>
              <a:t>Štvrtácka hudobná výchova sa premenila na roj čmeliakov, ktorý veselo tancujú.</a:t>
            </a:r>
            <a:endParaRPr lang="sk-SK" sz="2400" b="1" dirty="0">
              <a:solidFill>
                <a:srgbClr val="00B050"/>
              </a:solidFill>
              <a:latin typeface="Harrington" pitchFamily="82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9992" y="280717"/>
            <a:ext cx="4283968" cy="3212976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9992" y="3731615"/>
            <a:ext cx="4283968" cy="299695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6521" y="2773198"/>
            <a:ext cx="3275856" cy="346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22349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88640"/>
            <a:ext cx="7200800" cy="5702859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3131840" y="6194921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err="1" smtClean="0">
                <a:solidFill>
                  <a:srgbClr val="92D050"/>
                </a:solidFill>
                <a:latin typeface="Harrington" pitchFamily="82" charset="0"/>
              </a:rPr>
              <a:t>Staronov</a:t>
            </a:r>
            <a:r>
              <a:rPr lang="sk-SK" sz="2400" b="1" dirty="0" smtClean="0">
                <a:solidFill>
                  <a:srgbClr val="92D050"/>
                </a:solidFill>
                <a:latin typeface="Harrington" pitchFamily="82" charset="0"/>
              </a:rPr>
              <a:t>á spievaná abeceda</a:t>
            </a:r>
            <a:endParaRPr lang="sk-SK" sz="2400" b="1" dirty="0">
              <a:solidFill>
                <a:srgbClr val="92D050"/>
              </a:solidFill>
              <a:latin typeface="Harringto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70093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467544" y="404664"/>
            <a:ext cx="24080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3200" b="1" dirty="0" smtClean="0">
                <a:solidFill>
                  <a:srgbClr val="FFFF00"/>
                </a:solidFill>
                <a:latin typeface="Harrington" pitchFamily="82" charset="0"/>
              </a:rPr>
              <a:t>Včelia práca</a:t>
            </a:r>
          </a:p>
        </p:txBody>
      </p:sp>
      <p:sp>
        <p:nvSpPr>
          <p:cNvPr id="3" name="BlokTextu 2"/>
          <p:cNvSpPr txBox="1"/>
          <p:nvPr/>
        </p:nvSpPr>
        <p:spPr>
          <a:xfrm>
            <a:off x="3419872" y="548680"/>
            <a:ext cx="5328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00B050"/>
                </a:solidFill>
                <a:latin typeface="Harrington" pitchFamily="82" charset="0"/>
              </a:rPr>
              <a:t>Šiestaci skúmali včelí  med, peľ a propolis. Pod mikroskopom pozorovali dokonca aj včeliu nohu, ktorú našli v peli.</a:t>
            </a:r>
            <a:endParaRPr lang="sk-SK" sz="2400" b="1" dirty="0">
              <a:solidFill>
                <a:srgbClr val="00B050"/>
              </a:solidFill>
              <a:latin typeface="Harrington" pitchFamily="82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965171" y="2204495"/>
            <a:ext cx="5485047" cy="3051665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8168" y="2492896"/>
            <a:ext cx="45720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22349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323528" y="332656"/>
            <a:ext cx="27126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800" b="1" dirty="0" smtClean="0">
                <a:solidFill>
                  <a:srgbClr val="FFFF00"/>
                </a:solidFill>
                <a:latin typeface="Harrington" pitchFamily="82" charset="0"/>
              </a:rPr>
              <a:t>Usilovné včielky</a:t>
            </a:r>
          </a:p>
        </p:txBody>
      </p:sp>
      <p:sp>
        <p:nvSpPr>
          <p:cNvPr id="3" name="BlokTextu 2"/>
          <p:cNvSpPr txBox="1"/>
          <p:nvPr/>
        </p:nvSpPr>
        <p:spPr>
          <a:xfrm>
            <a:off x="323528" y="1052736"/>
            <a:ext cx="24482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00B050"/>
                </a:solidFill>
                <a:latin typeface="Harrington" pitchFamily="82" charset="0"/>
              </a:rPr>
              <a:t>Aj vrchnáčiky z </a:t>
            </a:r>
            <a:r>
              <a:rPr lang="sk-SK" sz="2400" b="1" dirty="0" err="1" smtClean="0">
                <a:solidFill>
                  <a:srgbClr val="00B050"/>
                </a:solidFill>
                <a:latin typeface="Harrington" pitchFamily="82" charset="0"/>
              </a:rPr>
              <a:t>pet</a:t>
            </a:r>
            <a:r>
              <a:rPr lang="sk-SK" sz="2400" b="1" dirty="0" smtClean="0">
                <a:solidFill>
                  <a:srgbClr val="00B050"/>
                </a:solidFill>
                <a:latin typeface="Harrington" pitchFamily="82" charset="0"/>
              </a:rPr>
              <a:t> fliaš môžu vytvoriť včielku. Usilovní prváci vytvorili včelie úle a samotné včely</a:t>
            </a:r>
            <a:r>
              <a:rPr lang="sk-SK" dirty="0" smtClean="0"/>
              <a:t>.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0192" y="2922324"/>
            <a:ext cx="2693560" cy="1616136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332656"/>
            <a:ext cx="4055976" cy="243358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4767950"/>
            <a:ext cx="3951700" cy="189616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2164" y="2941404"/>
            <a:ext cx="2661760" cy="1597056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3045" y="4767951"/>
            <a:ext cx="3798884" cy="192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23318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9" y="3645025"/>
            <a:ext cx="4320480" cy="2736304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9872" y="390156"/>
            <a:ext cx="4619871" cy="304320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12861" y="867641"/>
            <a:ext cx="3061693" cy="2088232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486" y="3645024"/>
            <a:ext cx="3721466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95745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323528" y="404664"/>
            <a:ext cx="849694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b="1" dirty="0" smtClean="0">
                <a:latin typeface="Harrington" pitchFamily="82" charset="0"/>
              </a:rPr>
              <a:t>Základná škola s Materskou školou Krivany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sz="2800" b="1" dirty="0" smtClean="0">
                <a:latin typeface="Harrington" pitchFamily="82" charset="0"/>
              </a:rPr>
              <a:t>Krivany 1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sz="2800" b="1" dirty="0" smtClean="0">
                <a:latin typeface="Harrington" pitchFamily="82" charset="0"/>
              </a:rPr>
              <a:t>082 71 Krivany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sz="2800" b="1" dirty="0" smtClean="0">
                <a:latin typeface="Harrington" pitchFamily="82" charset="0"/>
              </a:rPr>
              <a:t>Mgr. Miroslava Bartošová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sz="2800" b="1" dirty="0" smtClean="0">
                <a:latin typeface="Harrington" pitchFamily="82" charset="0"/>
              </a:rPr>
              <a:t>0918 368 257  </a:t>
            </a:r>
            <a:r>
              <a:rPr lang="sk-SK" sz="2800" b="1" dirty="0" err="1" smtClean="0">
                <a:latin typeface="Harrington" pitchFamily="82" charset="0"/>
                <a:hlinkClick r:id="rId2"/>
              </a:rPr>
              <a:t>istvanova.mirka@gmail.com</a:t>
            </a:r>
            <a:endParaRPr lang="sk-SK" sz="2800" dirty="0" smtClean="0">
              <a:latin typeface="Harrington" pitchFamily="82" charset="0"/>
            </a:endParaRPr>
          </a:p>
          <a:p>
            <a:endParaRPr lang="sk-SK" sz="2800" dirty="0" smtClean="0">
              <a:latin typeface="Harrington" pitchFamily="8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k-SK" sz="2400" b="1" dirty="0" smtClean="0">
                <a:solidFill>
                  <a:srgbClr val="FFFF00"/>
                </a:solidFill>
                <a:latin typeface="Harrington" pitchFamily="82" charset="0"/>
              </a:rPr>
              <a:t>Zúčastnili sa žiaci prvého,  štvrtého a šiesteho ročníka)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sz="2400" b="1" dirty="0" smtClean="0">
                <a:solidFill>
                  <a:srgbClr val="FFFF00"/>
                </a:solidFill>
                <a:latin typeface="Harrington" pitchFamily="82" charset="0"/>
              </a:rPr>
              <a:t>Počet žiakov:  48 (zo 163 žiakov celej školy)</a:t>
            </a:r>
          </a:p>
          <a:p>
            <a:pPr marL="285750" indent="-285750">
              <a:buFont typeface="Arial" pitchFamily="34" charset="0"/>
              <a:buChar char="•"/>
            </a:pPr>
            <a:endParaRPr lang="sk-SK" sz="2400" b="1" dirty="0">
              <a:solidFill>
                <a:srgbClr val="FFFF00"/>
              </a:solidFill>
              <a:latin typeface="Harrington" pitchFamily="82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sk-SK" sz="2400" b="1" dirty="0" smtClean="0">
                <a:solidFill>
                  <a:srgbClr val="00B050"/>
                </a:solidFill>
                <a:latin typeface="Harrington" pitchFamily="82" charset="0"/>
              </a:rPr>
              <a:t>Cukry - prečo sú dôležitou súčasťou výživy.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k-SK" sz="2400" b="1" dirty="0" smtClean="0">
                <a:solidFill>
                  <a:srgbClr val="00B050"/>
                </a:solidFill>
                <a:latin typeface="Harrington" pitchFamily="82" charset="0"/>
              </a:rPr>
              <a:t>Niečo zaujímavé o mede.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b="1" dirty="0" smtClean="0">
              <a:solidFill>
                <a:srgbClr val="FFFF00"/>
              </a:solidFill>
              <a:latin typeface="Harrington" pitchFamily="82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sk-SK" sz="2800" b="1" dirty="0" smtClean="0">
              <a:latin typeface="Harrington" pitchFamily="82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7881" y="5301208"/>
            <a:ext cx="952591" cy="114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22349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Živly">
  <a:themeElements>
    <a:clrScheme name="Živly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Živly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Živly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33</TotalTime>
  <Words>179</Words>
  <Application>Microsoft Office PowerPoint</Application>
  <PresentationFormat>Prezentácia na obrazovke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Živly</vt:lpstr>
      <vt:lpstr>Snímka 1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Mirka</dc:creator>
  <cp:lastModifiedBy>SPPK</cp:lastModifiedBy>
  <cp:revision>9</cp:revision>
  <dcterms:created xsi:type="dcterms:W3CDTF">2015-10-25T18:00:06Z</dcterms:created>
  <dcterms:modified xsi:type="dcterms:W3CDTF">2015-10-27T15:53:07Z</dcterms:modified>
</cp:coreProperties>
</file>